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227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0AFFA0F-C35B-DA0A-D6DA-249905DCF2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cap="all" spc="5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0B4714-8685-C180-14EC-0730973BA8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0A3B0-9221-4C0F-B4B1-1A21F34AE227}" type="datetimeFigureOut">
              <a:rPr lang="de-DE" cap="all" spc="50" smtClean="0"/>
              <a:t>20.01.2024</a:t>
            </a:fld>
            <a:endParaRPr lang="de-DE" cap="all" spc="5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0911EFD-81AD-CAC4-121C-E664466A93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cap="all" spc="5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45785F-1385-C734-78A9-FC7647296F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B34C0-014D-466F-A546-5C9B7CC73658}" type="slidenum">
              <a:rPr lang="de-DE" cap="all" spc="50" smtClean="0"/>
              <a:t>‹Nr.›</a:t>
            </a:fld>
            <a:endParaRPr lang="de-DE" cap="all" spc="50" dirty="0"/>
          </a:p>
        </p:txBody>
      </p:sp>
    </p:spTree>
    <p:extLst>
      <p:ext uri="{BB962C8B-B14F-4D97-AF65-F5344CB8AC3E}">
        <p14:creationId xmlns:p14="http://schemas.microsoft.com/office/powerpoint/2010/main" val="23315576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cap="all" spc="50" baseline="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pc="50" baseline="0">
                <a:solidFill>
                  <a:schemeClr val="tx1"/>
                </a:solidFill>
              </a:defRPr>
            </a:lvl1pPr>
          </a:lstStyle>
          <a:p>
            <a:fld id="{A4A2EB11-96DE-48A8-933A-8CC8DD999AFE}" type="datetimeFigureOut">
              <a:rPr lang="de-DE" smtClean="0"/>
              <a:pPr/>
              <a:t>20.01.2024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pc="50" baseline="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cap="all" spc="50" baseline="0">
                <a:solidFill>
                  <a:schemeClr val="tx1"/>
                </a:solidFill>
              </a:defRPr>
            </a:lvl1pPr>
          </a:lstStyle>
          <a:p>
            <a:fld id="{38F440EE-7418-436D-9612-DE0D5DB8142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99821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58637-EAF4-322C-C13D-7E9888E1E7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361228"/>
            <a:ext cx="9144000" cy="2387600"/>
          </a:xfrm>
        </p:spPr>
        <p:txBody>
          <a:bodyPr anchor="b"/>
          <a:lstStyle>
            <a:lvl1pPr algn="ctr">
              <a:defRPr sz="6000" spc="8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B94957-F8FD-22BC-F324-55631088B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023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5749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B28DC-DF1D-80CF-3707-8D1181454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82F91D-6D98-9FB7-5CE1-D74B18437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FB470-D75B-F88A-CF86-658482E8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7D44-9AAA-4F0C-A0F7-8E1B5EE0ADE0}" type="datetime1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9D283B-566A-77EE-6645-86E7D9D3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59A962-2E49-6FF8-F38B-F466258DE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82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FF503B5-DDC4-9396-4EED-31A6D61E3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394F7E-B806-CCBA-BB2E-FE03156F8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CFABA1-F59C-778B-5100-DAAFDB56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8297-50C1-425B-9A25-AE0DAF23A137}" type="datetime1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DF2939-A11A-C8E6-D152-6BECC90F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14E10D-EE88-646A-0A72-89B1AA87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00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FDFCE-C11D-A6FB-9B1F-425B0230A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03E8F7-3104-C6D5-72A8-0361D5041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B4C4F5-442E-0618-88DD-0FA8DA656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E8B5-6291-4FCA-BEC2-5AEB5AD3D8E0}" type="datetime1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E2FD1A-1841-380A-68C1-772E517D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64D2BC-617A-734D-E8B7-3E72D13C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23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53A66-0D18-A868-17E2-EFC50B252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cap="all" baseline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B3E46C-0419-CB48-94A6-650682DB7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69DB88-EE39-B312-29E5-FEE536DF9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2129-91C5-4D0A-852A-13179B6833FE}" type="datetime1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0226C8-6A54-B114-67F9-7E2BC2521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4CE2DE-23EA-3E57-1B6D-3665B07F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45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524327-F198-E51D-D64D-17BC5006D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FC37C2-A8ED-F69E-DEEB-B05957ADD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C3CF4E-9970-187E-C638-F5289712E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FEEC96-526F-5286-7FD9-83DB012A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9846-793F-4715-87E2-966913CCF515}" type="datetime1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6C408A-6649-EDF4-387A-01FC9641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59D299-3429-0A67-14BF-E6E347DE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16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0D4AB-5107-44F6-3A43-34509135F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AD16C0-67C6-F17E-EBCA-53E1BD420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80F5EF-632D-627C-C509-0CF11DB81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249185-C610-81BD-5806-119793C0EA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501CE33-0EC4-AA31-C1A4-39A73B03A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674283D-3648-C5D8-1128-81A7C292E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6B5E-30E9-4BE4-BA22-BEBF4FBAFDE1}" type="datetime1">
              <a:rPr lang="de-DE" smtClean="0"/>
              <a:t>20.01.2024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352DBBA-8F80-C4B4-F3AA-86CD0804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EC83A2F-2AA0-AD01-664E-25D2B809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12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0E4AD-F741-399E-C402-BA409BBB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9F60ED-AF69-0870-77E0-0D1FE899C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9AE0-4B88-4E68-8BDC-1B4DA9BCA53A}" type="datetime1">
              <a:rPr lang="de-DE" smtClean="0"/>
              <a:t>20.01.2024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370979-B18A-9F2C-7660-E8381C06F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E7CD91-B90E-855A-0713-F792EDCA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77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739B27F-AE16-84E3-1E8D-4379EEEC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3D33-0E2D-4645-88CF-CAD0989F5EEF}" type="datetime1">
              <a:rPr lang="de-DE" smtClean="0"/>
              <a:t>20.01.2024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1D10D48-785B-CFB4-7F01-5410D6E0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0713D4-2F9C-1913-9C94-982677C2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90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2435D-0D3C-2AD5-4EA0-4D8FF816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cap="none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D969E5-3727-7017-07BF-609B38EA6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56CADA-BC36-F928-CEB6-12260342E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8657B1-705E-66C8-81C4-C2332FA7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08E8-BE4D-487C-8660-029FFB2D64A8}" type="datetime1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BB5970-38AD-BC05-32BA-F512A914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6E7519-963C-0580-47F0-7EDD4B24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04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FA85A-75CE-41C2-360D-2A78178C2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cap="none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96FF6F5-243D-E493-54F7-0B63C800F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B55DF5-3846-105B-1BCA-F7DE6DE3C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A0DC75-8D3A-BF7E-436A-25464C65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28FD-6783-4284-9689-FC88F8AE70F1}" type="datetime1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0628F3-A1D9-1AC1-700C-F59750B9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SV Bergheim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29206B-F041-BA40-DE7A-80CC5D656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38BB-CC61-4579-AD4D-1B713153A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41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96A0DB9-F6BF-8827-27CF-16880F99D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54024A-AFBD-FBE3-A593-40AD1A9B9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AEBAA1-0A27-C51C-B383-3F372D694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0A645BF-306C-485B-9663-0C97DBF1FA0C}" type="datetime1">
              <a:rPr lang="de-DE" smtClean="0"/>
              <a:t>20.01.2024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D2039E-B6D7-F43B-CA91-1012263EA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spc="20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SV Bergheim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6C6BB8-FD4B-06D4-BFE8-CAD7E2334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76204" y="6356350"/>
            <a:ext cx="1604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spc="20" baseline="0">
                <a:solidFill>
                  <a:schemeClr val="tx1"/>
                </a:solidFill>
              </a:defRPr>
            </a:lvl1pPr>
          </a:lstStyle>
          <a:p>
            <a:fld id="{FD2B38BB-CC61-4579-AD4D-1B713153A18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458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all" spc="8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F133C-AB78-C861-989E-3FBEDC5EC4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4508CA-1502-D602-4628-3C84453AF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 descr="Ein Bild, das Text, Logo, Symbol, Clipart enthält.&#10;&#10;Automatisch generierte Beschreibung">
            <a:extLst>
              <a:ext uri="{FF2B5EF4-FFF2-40B4-BE49-F238E27FC236}">
                <a16:creationId xmlns:a16="http://schemas.microsoft.com/office/drawing/2014/main" id="{B55FC2AE-1891-A2B9-1B0D-559829E90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772" y="504394"/>
            <a:ext cx="1750455" cy="220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9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66F863-DCCD-DC44-3A5E-5E4BEBECD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0AE50C-B354-2303-61FA-689E2A325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8064412"/>
      </p:ext>
    </p:extLst>
  </p:cSld>
  <p:clrMapOvr>
    <a:masterClrMapping/>
  </p:clrMapOvr>
</p:sld>
</file>

<file path=ppt/theme/theme1.xml><?xml version="1.0" encoding="utf-8"?>
<a:theme xmlns:a="http://schemas.openxmlformats.org/drawingml/2006/main" name="SV Bergheim">
  <a:themeElements>
    <a:clrScheme name="SV Bergheim">
      <a:dk1>
        <a:srgbClr val="00448A"/>
      </a:dk1>
      <a:lt1>
        <a:sysClr val="window" lastClr="FFFFFF"/>
      </a:lt1>
      <a:dk2>
        <a:srgbClr val="000000"/>
      </a:dk2>
      <a:lt2>
        <a:srgbClr val="E8E8E8"/>
      </a:lt2>
      <a:accent1>
        <a:srgbClr val="FFB000"/>
      </a:accent1>
      <a:accent2>
        <a:srgbClr val="1E73B9"/>
      </a:accent2>
      <a:accent3>
        <a:srgbClr val="CC0000"/>
      </a:accent3>
      <a:accent4>
        <a:srgbClr val="00B050"/>
      </a:accent4>
      <a:accent5>
        <a:srgbClr val="C6C6C6"/>
      </a:accent5>
      <a:accent6>
        <a:srgbClr val="FFB000"/>
      </a:accent6>
      <a:hlink>
        <a:srgbClr val="1E73B9"/>
      </a:hlink>
      <a:folHlink>
        <a:srgbClr val="00448A"/>
      </a:folHlink>
    </a:clrScheme>
    <a:fontScheme name="SV Berghe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SV Bergheim">
      <a:dk1>
        <a:srgbClr val="00448A"/>
      </a:dk1>
      <a:lt1>
        <a:sysClr val="window" lastClr="FFFFFF"/>
      </a:lt1>
      <a:dk2>
        <a:srgbClr val="000000"/>
      </a:dk2>
      <a:lt2>
        <a:srgbClr val="E8E8E8"/>
      </a:lt2>
      <a:accent1>
        <a:srgbClr val="FFB000"/>
      </a:accent1>
      <a:accent2>
        <a:srgbClr val="1E73B9"/>
      </a:accent2>
      <a:accent3>
        <a:srgbClr val="CC0000"/>
      </a:accent3>
      <a:accent4>
        <a:srgbClr val="00B050"/>
      </a:accent4>
      <a:accent5>
        <a:srgbClr val="C6C6C6"/>
      </a:accent5>
      <a:accent6>
        <a:srgbClr val="FFB000"/>
      </a:accent6>
      <a:hlink>
        <a:srgbClr val="1E73B9"/>
      </a:hlink>
      <a:folHlink>
        <a:srgbClr val="00448A"/>
      </a:folHlink>
    </a:clrScheme>
    <a:fontScheme name="SV Berghe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SV Bergheim">
      <a:dk1>
        <a:srgbClr val="00448A"/>
      </a:dk1>
      <a:lt1>
        <a:sysClr val="window" lastClr="FFFFFF"/>
      </a:lt1>
      <a:dk2>
        <a:srgbClr val="000000"/>
      </a:dk2>
      <a:lt2>
        <a:srgbClr val="E8E8E8"/>
      </a:lt2>
      <a:accent1>
        <a:srgbClr val="FFB000"/>
      </a:accent1>
      <a:accent2>
        <a:srgbClr val="1E73B9"/>
      </a:accent2>
      <a:accent3>
        <a:srgbClr val="CC0000"/>
      </a:accent3>
      <a:accent4>
        <a:srgbClr val="00B050"/>
      </a:accent4>
      <a:accent5>
        <a:srgbClr val="C6C6C6"/>
      </a:accent5>
      <a:accent6>
        <a:srgbClr val="FFB000"/>
      </a:accent6>
      <a:hlink>
        <a:srgbClr val="1E73B9"/>
      </a:hlink>
      <a:folHlink>
        <a:srgbClr val="00448A"/>
      </a:folHlink>
    </a:clrScheme>
    <a:fontScheme name="SV Berghei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SV Bergheim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 Wagner</dc:creator>
  <cp:lastModifiedBy>Franz Wagner</cp:lastModifiedBy>
  <cp:revision>6</cp:revision>
  <dcterms:created xsi:type="dcterms:W3CDTF">2024-01-20T10:16:35Z</dcterms:created>
  <dcterms:modified xsi:type="dcterms:W3CDTF">2024-01-20T11:30:20Z</dcterms:modified>
</cp:coreProperties>
</file>